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78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452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82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452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766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195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68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051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52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437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445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40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24027-20B5-4E7C-8CCB-B0C810C14AAC}" type="datetimeFigureOut">
              <a:rPr kumimoji="1" lang="ja-JP" altLang="en-US" smtClean="0"/>
              <a:t>2025/9/26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067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21B6CF7-A442-9392-D7B9-45C5D0512E19}"/>
              </a:ext>
            </a:extLst>
          </p:cNvPr>
          <p:cNvSpPr/>
          <p:nvPr/>
        </p:nvSpPr>
        <p:spPr>
          <a:xfrm>
            <a:off x="201247" y="1930400"/>
            <a:ext cx="4306276" cy="2407138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キッチンカー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（調理担当）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C6BB88A-40A1-C998-4491-BCCB65C2F174}"/>
              </a:ext>
            </a:extLst>
          </p:cNvPr>
          <p:cNvSpPr txBox="1"/>
          <p:nvPr/>
        </p:nvSpPr>
        <p:spPr>
          <a:xfrm>
            <a:off x="4399002" y="83960"/>
            <a:ext cx="1107996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/>
              <a:t>配置図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6AF7946-09C9-D1AD-BBD2-2286A7921222}"/>
              </a:ext>
            </a:extLst>
          </p:cNvPr>
          <p:cNvSpPr/>
          <p:nvPr/>
        </p:nvSpPr>
        <p:spPr>
          <a:xfrm>
            <a:off x="5510553" y="3389493"/>
            <a:ext cx="3240000" cy="792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机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0763AD9-6C5B-AA70-6561-E262E4B3FFAB}"/>
              </a:ext>
            </a:extLst>
          </p:cNvPr>
          <p:cNvSpPr/>
          <p:nvPr/>
        </p:nvSpPr>
        <p:spPr>
          <a:xfrm>
            <a:off x="4666770" y="941493"/>
            <a:ext cx="792000" cy="324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机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C59E62E-E07D-5098-F63A-3D39F03FCC97}"/>
              </a:ext>
            </a:extLst>
          </p:cNvPr>
          <p:cNvSpPr/>
          <p:nvPr/>
        </p:nvSpPr>
        <p:spPr>
          <a:xfrm>
            <a:off x="4614987" y="836247"/>
            <a:ext cx="3600000" cy="36000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r"/>
            <a:r>
              <a:rPr kumimoji="1" lang="ja-JP" altLang="en-US" dirty="0"/>
              <a:t>テント</a:t>
            </a:r>
            <a:r>
              <a:rPr kumimoji="1" lang="en-US" altLang="ja-JP" dirty="0"/>
              <a:t>2m×2m</a:t>
            </a:r>
          </a:p>
          <a:p>
            <a:pPr algn="r"/>
            <a:r>
              <a:rPr kumimoji="1" lang="ja-JP" altLang="en-US" dirty="0"/>
              <a:t>（販売等担当）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84F741F-13C9-9E68-5DEA-6805713A9600}"/>
              </a:ext>
            </a:extLst>
          </p:cNvPr>
          <p:cNvSpPr/>
          <p:nvPr/>
        </p:nvSpPr>
        <p:spPr>
          <a:xfrm>
            <a:off x="4614987" y="4462585"/>
            <a:ext cx="1620000" cy="296985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店頭縦幕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5EBBFBC-8F87-25BD-E60D-98F9E5A62777}"/>
              </a:ext>
            </a:extLst>
          </p:cNvPr>
          <p:cNvGrpSpPr/>
          <p:nvPr/>
        </p:nvGrpSpPr>
        <p:grpSpPr>
          <a:xfrm>
            <a:off x="8694292" y="4328247"/>
            <a:ext cx="1136261" cy="108000"/>
            <a:chOff x="8694292" y="4328247"/>
            <a:chExt cx="1136261" cy="108000"/>
          </a:xfrm>
        </p:grpSpPr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FE052765-F1E6-DF93-F1E5-06225C5EFDF2}"/>
                </a:ext>
              </a:extLst>
            </p:cNvPr>
            <p:cNvCxnSpPr/>
            <p:nvPr/>
          </p:nvCxnSpPr>
          <p:spPr>
            <a:xfrm>
              <a:off x="8750553" y="4374432"/>
              <a:ext cx="1080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155A7A24-81C6-35FB-B086-7970F10D26C8}"/>
                </a:ext>
              </a:extLst>
            </p:cNvPr>
            <p:cNvSpPr/>
            <p:nvPr/>
          </p:nvSpPr>
          <p:spPr>
            <a:xfrm>
              <a:off x="8694292" y="4328247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648017C-7E19-2236-7135-DE79CA458C9E}"/>
              </a:ext>
            </a:extLst>
          </p:cNvPr>
          <p:cNvGrpSpPr/>
          <p:nvPr/>
        </p:nvGrpSpPr>
        <p:grpSpPr>
          <a:xfrm rot="16200000">
            <a:off x="8234162" y="1308269"/>
            <a:ext cx="1136261" cy="108000"/>
            <a:chOff x="8694292" y="1549878"/>
            <a:chExt cx="1136261" cy="108000"/>
          </a:xfrm>
        </p:grpSpPr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0063E270-2A42-D8D5-2824-E83FB609061A}"/>
                </a:ext>
              </a:extLst>
            </p:cNvPr>
            <p:cNvCxnSpPr/>
            <p:nvPr/>
          </p:nvCxnSpPr>
          <p:spPr>
            <a:xfrm>
              <a:off x="8750553" y="1596063"/>
              <a:ext cx="1080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825996A4-3BC6-96C9-BD75-0C07D6A7EA8E}"/>
                </a:ext>
              </a:extLst>
            </p:cNvPr>
            <p:cNvSpPr/>
            <p:nvPr/>
          </p:nvSpPr>
          <p:spPr>
            <a:xfrm>
              <a:off x="8694292" y="1549878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C317B40-8F29-D6A1-A365-1D18C274DE39}"/>
              </a:ext>
            </a:extLst>
          </p:cNvPr>
          <p:cNvGrpSpPr/>
          <p:nvPr/>
        </p:nvGrpSpPr>
        <p:grpSpPr>
          <a:xfrm rot="5400000" flipV="1">
            <a:off x="3939393" y="5336224"/>
            <a:ext cx="1136261" cy="108000"/>
            <a:chOff x="8694292" y="1549878"/>
            <a:chExt cx="1136261" cy="108000"/>
          </a:xfrm>
        </p:grpSpPr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829CFF65-702A-DED0-2597-23E53F998339}"/>
                </a:ext>
              </a:extLst>
            </p:cNvPr>
            <p:cNvCxnSpPr/>
            <p:nvPr/>
          </p:nvCxnSpPr>
          <p:spPr>
            <a:xfrm>
              <a:off x="8750553" y="1596063"/>
              <a:ext cx="1080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EE59753A-E8BC-69BD-EBCD-2309C9601F03}"/>
                </a:ext>
              </a:extLst>
            </p:cNvPr>
            <p:cNvSpPr/>
            <p:nvPr/>
          </p:nvSpPr>
          <p:spPr>
            <a:xfrm>
              <a:off x="8694292" y="1549878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A5BC6B4-EC4F-A15E-94CF-F204FBB23D3D}"/>
              </a:ext>
            </a:extLst>
          </p:cNvPr>
          <p:cNvSpPr txBox="1"/>
          <p:nvPr/>
        </p:nvSpPr>
        <p:spPr>
          <a:xfrm>
            <a:off x="8694292" y="445276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のぼり旗</a:t>
            </a:r>
          </a:p>
        </p:txBody>
      </p:sp>
    </p:spTree>
    <p:extLst>
      <p:ext uri="{BB962C8B-B14F-4D97-AF65-F5344CB8AC3E}">
        <p14:creationId xmlns:p14="http://schemas.microsoft.com/office/powerpoint/2010/main" val="2594555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FFB06EA-E55D-288F-30B0-9F34B22F8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55451"/>
            <a:ext cx="3673231" cy="240254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A4C2EE64-A66B-A98A-547F-DD62EB4FEF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9841"/>
            <a:ext cx="6444281" cy="4435610"/>
          </a:xfrm>
          <a:prstGeom prst="rect">
            <a:avLst/>
          </a:prstGeom>
        </p:spPr>
      </p:pic>
      <p:sp>
        <p:nvSpPr>
          <p:cNvPr id="6" name="楕円 5">
            <a:extLst>
              <a:ext uri="{FF2B5EF4-FFF2-40B4-BE49-F238E27FC236}">
                <a16:creationId xmlns:a16="http://schemas.microsoft.com/office/drawing/2014/main" id="{05684538-52A1-5E0D-2090-79B071E82DC4}"/>
              </a:ext>
            </a:extLst>
          </p:cNvPr>
          <p:cNvSpPr/>
          <p:nvPr/>
        </p:nvSpPr>
        <p:spPr>
          <a:xfrm>
            <a:off x="1689315" y="6010243"/>
            <a:ext cx="189080" cy="1580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5B61353E-E9CC-85C4-97A7-F1F7928682FD}"/>
              </a:ext>
            </a:extLst>
          </p:cNvPr>
          <p:cNvCxnSpPr>
            <a:cxnSpLocks/>
            <a:stCxn id="6" idx="7"/>
            <a:endCxn id="5" idx="2"/>
          </p:cNvCxnSpPr>
          <p:nvPr/>
        </p:nvCxnSpPr>
        <p:spPr>
          <a:xfrm flipV="1">
            <a:off x="1850705" y="4455451"/>
            <a:ext cx="1371435" cy="15779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6095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66FEC8-B7BF-2BA7-2427-5165D1C462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49CA176-53AD-1DE4-2DDE-8D6F7CE0999A}"/>
              </a:ext>
            </a:extLst>
          </p:cNvPr>
          <p:cNvSpPr/>
          <p:nvPr/>
        </p:nvSpPr>
        <p:spPr>
          <a:xfrm>
            <a:off x="193433" y="836247"/>
            <a:ext cx="4306276" cy="2407138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キッチンカー</a:t>
            </a:r>
            <a:r>
              <a:rPr kumimoji="1" lang="en-US" altLang="ja-JP" dirty="0"/>
              <a:t>H.K</a:t>
            </a:r>
          </a:p>
          <a:p>
            <a:pPr algn="ctr"/>
            <a:r>
              <a:rPr kumimoji="1" lang="ja-JP" altLang="en-US" dirty="0"/>
              <a:t>（調理担当）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FF0E14B-33B3-3CBA-20BB-2431BD505B1E}"/>
              </a:ext>
            </a:extLst>
          </p:cNvPr>
          <p:cNvSpPr txBox="1"/>
          <p:nvPr/>
        </p:nvSpPr>
        <p:spPr>
          <a:xfrm>
            <a:off x="4399002" y="83960"/>
            <a:ext cx="1107996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/>
              <a:t>配置図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C058084-39C3-29DD-9008-67EBAAB0DCE5}"/>
              </a:ext>
            </a:extLst>
          </p:cNvPr>
          <p:cNvSpPr/>
          <p:nvPr/>
        </p:nvSpPr>
        <p:spPr>
          <a:xfrm>
            <a:off x="4794987" y="3642761"/>
            <a:ext cx="3240000" cy="792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机</a:t>
            </a:r>
            <a:r>
              <a:rPr kumimoji="1" lang="en-US" altLang="ja-JP" dirty="0"/>
              <a:t>W1800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FBA6C89-5267-0B90-D99C-E696F765486D}"/>
              </a:ext>
            </a:extLst>
          </p:cNvPr>
          <p:cNvSpPr/>
          <p:nvPr/>
        </p:nvSpPr>
        <p:spPr>
          <a:xfrm>
            <a:off x="4614987" y="836247"/>
            <a:ext cx="3600000" cy="36000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r"/>
            <a:r>
              <a:rPr kumimoji="1" lang="ja-JP" altLang="en-US" dirty="0"/>
              <a:t>テント</a:t>
            </a:r>
            <a:r>
              <a:rPr kumimoji="1" lang="en-US" altLang="ja-JP" dirty="0"/>
              <a:t>2m×2m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E3CDECD-0A38-6B44-90E9-270F74D10181}"/>
              </a:ext>
            </a:extLst>
          </p:cNvPr>
          <p:cNvSpPr/>
          <p:nvPr/>
        </p:nvSpPr>
        <p:spPr>
          <a:xfrm rot="16200000">
            <a:off x="7622133" y="3494269"/>
            <a:ext cx="1620000" cy="296985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店頭縦幕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771112F-5D14-BC67-EA42-5D3EDF731C86}"/>
              </a:ext>
            </a:extLst>
          </p:cNvPr>
          <p:cNvGrpSpPr/>
          <p:nvPr/>
        </p:nvGrpSpPr>
        <p:grpSpPr>
          <a:xfrm>
            <a:off x="8694292" y="4328247"/>
            <a:ext cx="1136261" cy="108000"/>
            <a:chOff x="8694292" y="4328247"/>
            <a:chExt cx="1136261" cy="108000"/>
          </a:xfrm>
        </p:grpSpPr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65995B7A-45C3-171E-F85D-C1967B843285}"/>
                </a:ext>
              </a:extLst>
            </p:cNvPr>
            <p:cNvCxnSpPr/>
            <p:nvPr/>
          </p:nvCxnSpPr>
          <p:spPr>
            <a:xfrm>
              <a:off x="8750553" y="4374432"/>
              <a:ext cx="1080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2EAE70AC-2B54-9EF9-8A64-5E32A3A7BFE8}"/>
                </a:ext>
              </a:extLst>
            </p:cNvPr>
            <p:cNvSpPr/>
            <p:nvPr/>
          </p:nvSpPr>
          <p:spPr>
            <a:xfrm>
              <a:off x="8694292" y="4328247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488065C-20A0-49C6-C884-E3B86EFAEC41}"/>
              </a:ext>
            </a:extLst>
          </p:cNvPr>
          <p:cNvGrpSpPr/>
          <p:nvPr/>
        </p:nvGrpSpPr>
        <p:grpSpPr>
          <a:xfrm rot="16200000">
            <a:off x="7913772" y="845276"/>
            <a:ext cx="1136261" cy="108000"/>
            <a:chOff x="8694292" y="1549878"/>
            <a:chExt cx="1136261" cy="108000"/>
          </a:xfrm>
        </p:grpSpPr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1BB94D75-28A1-B3A5-60E0-E1009B151FD5}"/>
                </a:ext>
              </a:extLst>
            </p:cNvPr>
            <p:cNvCxnSpPr/>
            <p:nvPr/>
          </p:nvCxnSpPr>
          <p:spPr>
            <a:xfrm>
              <a:off x="8750553" y="1596063"/>
              <a:ext cx="1080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1FBFED33-2341-5406-89CC-09154CAD3EEB}"/>
                </a:ext>
              </a:extLst>
            </p:cNvPr>
            <p:cNvSpPr/>
            <p:nvPr/>
          </p:nvSpPr>
          <p:spPr>
            <a:xfrm>
              <a:off x="8694292" y="1549878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16ACD0F-9638-5C61-246A-591D18193013}"/>
              </a:ext>
            </a:extLst>
          </p:cNvPr>
          <p:cNvSpPr txBox="1"/>
          <p:nvPr/>
        </p:nvSpPr>
        <p:spPr>
          <a:xfrm>
            <a:off x="8694292" y="445276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のぼり旗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706E5969-5DFF-C145-EB34-797555B09BDB}"/>
              </a:ext>
            </a:extLst>
          </p:cNvPr>
          <p:cNvSpPr/>
          <p:nvPr/>
        </p:nvSpPr>
        <p:spPr>
          <a:xfrm>
            <a:off x="6651820" y="2867709"/>
            <a:ext cx="1080000" cy="720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JC</a:t>
            </a:r>
            <a:endParaRPr kumimoji="1" lang="ja-JP" altLang="en-US" dirty="0"/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A2AD1384-AA8C-1FB2-48C8-A2E20A1406F2}"/>
              </a:ext>
            </a:extLst>
          </p:cNvPr>
          <p:cNvSpPr/>
          <p:nvPr/>
        </p:nvSpPr>
        <p:spPr>
          <a:xfrm>
            <a:off x="4669351" y="1359407"/>
            <a:ext cx="1080000" cy="720000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H.K</a:t>
            </a:r>
            <a:endParaRPr kumimoji="1" lang="ja-JP" altLang="en-US" dirty="0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B8E5D158-53C2-4FCC-039E-AD5F4E0A5459}"/>
              </a:ext>
            </a:extLst>
          </p:cNvPr>
          <p:cNvGrpSpPr/>
          <p:nvPr/>
        </p:nvGrpSpPr>
        <p:grpSpPr>
          <a:xfrm rot="16200000">
            <a:off x="8211505" y="601922"/>
            <a:ext cx="1136261" cy="108000"/>
            <a:chOff x="8694292" y="1549878"/>
            <a:chExt cx="1136261" cy="108000"/>
          </a:xfrm>
        </p:grpSpPr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CF35D60C-5F68-07DF-293E-20BF4694F1D5}"/>
                </a:ext>
              </a:extLst>
            </p:cNvPr>
            <p:cNvCxnSpPr/>
            <p:nvPr/>
          </p:nvCxnSpPr>
          <p:spPr>
            <a:xfrm>
              <a:off x="8750553" y="1596063"/>
              <a:ext cx="1080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B7A4463D-678C-B778-BA08-11C535F3AEAA}"/>
                </a:ext>
              </a:extLst>
            </p:cNvPr>
            <p:cNvSpPr/>
            <p:nvPr/>
          </p:nvSpPr>
          <p:spPr>
            <a:xfrm>
              <a:off x="8694292" y="1549878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D85F8AE3-A627-8D5C-775F-0971456FC786}"/>
              </a:ext>
            </a:extLst>
          </p:cNvPr>
          <p:cNvGrpSpPr/>
          <p:nvPr/>
        </p:nvGrpSpPr>
        <p:grpSpPr>
          <a:xfrm>
            <a:off x="6072230" y="437625"/>
            <a:ext cx="1136261" cy="108000"/>
            <a:chOff x="8694292" y="4328247"/>
            <a:chExt cx="1136261" cy="108000"/>
          </a:xfrm>
        </p:grpSpPr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B9175DE5-2404-06FA-D8EB-9A3AED174F46}"/>
                </a:ext>
              </a:extLst>
            </p:cNvPr>
            <p:cNvCxnSpPr/>
            <p:nvPr/>
          </p:nvCxnSpPr>
          <p:spPr>
            <a:xfrm>
              <a:off x="8750553" y="4374432"/>
              <a:ext cx="1080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B9A14D47-73ED-B815-B491-7E004359CAE8}"/>
                </a:ext>
              </a:extLst>
            </p:cNvPr>
            <p:cNvSpPr/>
            <p:nvPr/>
          </p:nvSpPr>
          <p:spPr>
            <a:xfrm>
              <a:off x="8694292" y="4328247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858B5534-D35F-B901-E42A-D3D3AC7C402A}"/>
              </a:ext>
            </a:extLst>
          </p:cNvPr>
          <p:cNvGrpSpPr/>
          <p:nvPr/>
        </p:nvGrpSpPr>
        <p:grpSpPr>
          <a:xfrm rot="5400000">
            <a:off x="7665176" y="5131899"/>
            <a:ext cx="1136261" cy="108000"/>
            <a:chOff x="8694292" y="4328247"/>
            <a:chExt cx="1136261" cy="108000"/>
          </a:xfrm>
        </p:grpSpPr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906A9C63-2C42-CB35-E265-F3B230E21EBF}"/>
                </a:ext>
              </a:extLst>
            </p:cNvPr>
            <p:cNvCxnSpPr/>
            <p:nvPr/>
          </p:nvCxnSpPr>
          <p:spPr>
            <a:xfrm>
              <a:off x="8750553" y="4374432"/>
              <a:ext cx="1080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BAC28396-D019-B372-35F9-D4D9337136B4}"/>
                </a:ext>
              </a:extLst>
            </p:cNvPr>
            <p:cNvSpPr/>
            <p:nvPr/>
          </p:nvSpPr>
          <p:spPr>
            <a:xfrm>
              <a:off x="8694292" y="4328247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楕円 5">
            <a:extLst>
              <a:ext uri="{FF2B5EF4-FFF2-40B4-BE49-F238E27FC236}">
                <a16:creationId xmlns:a16="http://schemas.microsoft.com/office/drawing/2014/main" id="{E4129520-E113-F6AE-5420-7EB0C2328F93}"/>
              </a:ext>
            </a:extLst>
          </p:cNvPr>
          <p:cNvSpPr/>
          <p:nvPr/>
        </p:nvSpPr>
        <p:spPr>
          <a:xfrm>
            <a:off x="5312719" y="2855239"/>
            <a:ext cx="1080000" cy="720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2514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163</TotalTime>
  <Words>43</Words>
  <Application>Microsoft Office PowerPoint</Application>
  <PresentationFormat>A4 210 x 297 mm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陽 佐久間</dc:creator>
  <cp:lastModifiedBy>陽 佐久間</cp:lastModifiedBy>
  <cp:revision>9</cp:revision>
  <dcterms:created xsi:type="dcterms:W3CDTF">2025-05-25T11:02:11Z</dcterms:created>
  <dcterms:modified xsi:type="dcterms:W3CDTF">2025-09-26T02:17:57Z</dcterms:modified>
</cp:coreProperties>
</file>